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vendredi, le 24 avril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86" y="2435726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1. identify school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supplies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215" y="3490912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count to 200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86" y="4648200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3.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Express needs and preferences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57" y="5805488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4.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Conjugate –</a:t>
            </a:r>
            <a:r>
              <a:rPr lang="en-US" sz="3100" smtClean="0">
                <a:latin typeface="Toonish" pitchFamily="2" charset="0"/>
                <a:ea typeface="Toonish" pitchFamily="2" charset="0"/>
              </a:rPr>
              <a:t>re verbs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8995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148</cp:revision>
  <dcterms:created xsi:type="dcterms:W3CDTF">2011-09-14T23:22:57Z</dcterms:created>
  <dcterms:modified xsi:type="dcterms:W3CDTF">2015-06-01T12:51:24Z</dcterms:modified>
</cp:coreProperties>
</file>